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79" r:id="rId10"/>
    <p:sldId id="282" r:id="rId11"/>
    <p:sldId id="293" r:id="rId12"/>
    <p:sldId id="280" r:id="rId13"/>
    <p:sldId id="284" r:id="rId14"/>
    <p:sldId id="294" r:id="rId15"/>
    <p:sldId id="285" r:id="rId16"/>
    <p:sldId id="286" r:id="rId17"/>
    <p:sldId id="295" r:id="rId18"/>
    <p:sldId id="283" r:id="rId19"/>
    <p:sldId id="287" r:id="rId20"/>
    <p:sldId id="266" r:id="rId21"/>
    <p:sldId id="264" r:id="rId22"/>
    <p:sldId id="257" r:id="rId23"/>
    <p:sldId id="267" r:id="rId24"/>
    <p:sldId id="270" r:id="rId25"/>
    <p:sldId id="268" r:id="rId26"/>
    <p:sldId id="269" r:id="rId27"/>
    <p:sldId id="274" r:id="rId28"/>
    <p:sldId id="271" r:id="rId29"/>
    <p:sldId id="273" r:id="rId30"/>
    <p:sldId id="275" r:id="rId31"/>
    <p:sldId id="278" r:id="rId32"/>
    <p:sldId id="290" r:id="rId33"/>
    <p:sldId id="289" r:id="rId34"/>
    <p:sldId id="277" r:id="rId35"/>
    <p:sldId id="288" r:id="rId36"/>
    <p:sldId id="272" r:id="rId37"/>
    <p:sldId id="27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DAE3F3"/>
    <a:srgbClr val="11334F"/>
    <a:srgbClr val="F5B43F"/>
    <a:srgbClr val="FFC000"/>
    <a:srgbClr val="8FAADC"/>
    <a:srgbClr val="4371C5"/>
    <a:srgbClr val="5C84CC"/>
    <a:srgbClr val="0167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70" d="100"/>
          <a:sy n="70" d="100"/>
        </p:scale>
        <p:origin x="9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79.png"/><Relationship Id="rId16" Type="http://schemas.openxmlformats.org/officeDocument/2006/relationships/image" Target="../media/image71.pn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80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7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sv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19" Type="http://schemas.openxmlformats.org/officeDocument/2006/relationships/image" Target="../media/image75.sv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4.png"/><Relationship Id="rId3" Type="http://schemas.openxmlformats.org/officeDocument/2006/relationships/image" Target="../media/image60.png"/><Relationship Id="rId7" Type="http://schemas.openxmlformats.org/officeDocument/2006/relationships/image" Target="../media/image69.png"/><Relationship Id="rId12" Type="http://schemas.openxmlformats.org/officeDocument/2006/relationships/image" Target="../media/image8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83.png"/><Relationship Id="rId5" Type="http://schemas.openxmlformats.org/officeDocument/2006/relationships/image" Target="../media/image82.svg"/><Relationship Id="rId15" Type="http://schemas.openxmlformats.org/officeDocument/2006/relationships/image" Target="../media/image86.png"/><Relationship Id="rId10" Type="http://schemas.openxmlformats.org/officeDocument/2006/relationships/image" Target="../media/image77.svg"/><Relationship Id="rId4" Type="http://schemas.openxmlformats.org/officeDocument/2006/relationships/image" Target="../media/image81.png"/><Relationship Id="rId9" Type="http://schemas.openxmlformats.org/officeDocument/2006/relationships/image" Target="../media/image76.png"/><Relationship Id="rId1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0.png"/><Relationship Id="rId3" Type="http://schemas.openxmlformats.org/officeDocument/2006/relationships/image" Target="../media/image58.png"/><Relationship Id="rId7" Type="http://schemas.openxmlformats.org/officeDocument/2006/relationships/image" Target="../media/image67.png"/><Relationship Id="rId12" Type="http://schemas.openxmlformats.org/officeDocument/2006/relationships/image" Target="../media/image83.png"/><Relationship Id="rId2" Type="http://schemas.openxmlformats.org/officeDocument/2006/relationships/image" Target="../media/image79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11" Type="http://schemas.openxmlformats.org/officeDocument/2006/relationships/image" Target="../media/image77.svg"/><Relationship Id="rId5" Type="http://schemas.openxmlformats.org/officeDocument/2006/relationships/image" Target="../media/image81.png"/><Relationship Id="rId15" Type="http://schemas.openxmlformats.org/officeDocument/2006/relationships/image" Target="../media/image85.png"/><Relationship Id="rId10" Type="http://schemas.openxmlformats.org/officeDocument/2006/relationships/image" Target="../media/image76.png"/><Relationship Id="rId4" Type="http://schemas.openxmlformats.org/officeDocument/2006/relationships/image" Target="../media/image60.png"/><Relationship Id="rId9" Type="http://schemas.openxmlformats.org/officeDocument/2006/relationships/image" Target="../media/image71.png"/><Relationship Id="rId1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77.svg"/><Relationship Id="rId12" Type="http://schemas.openxmlformats.org/officeDocument/2006/relationships/image" Target="../media/image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1.png"/><Relationship Id="rId5" Type="http://schemas.openxmlformats.org/officeDocument/2006/relationships/image" Target="../media/image69.png"/><Relationship Id="rId10" Type="http://schemas.openxmlformats.org/officeDocument/2006/relationships/image" Target="../media/image83.png"/><Relationship Id="rId4" Type="http://schemas.openxmlformats.org/officeDocument/2006/relationships/image" Target="../media/image67.png"/><Relationship Id="rId9" Type="http://schemas.openxmlformats.org/officeDocument/2006/relationships/image" Target="../media/image82.svg"/><Relationship Id="rId14" Type="http://schemas.openxmlformats.org/officeDocument/2006/relationships/image" Target="../media/image6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68.png"/><Relationship Id="rId26" Type="http://schemas.openxmlformats.org/officeDocument/2006/relationships/image" Target="../media/image91.png"/><Relationship Id="rId3" Type="http://schemas.openxmlformats.org/officeDocument/2006/relationships/image" Target="../media/image59.png"/><Relationship Id="rId21" Type="http://schemas.openxmlformats.org/officeDocument/2006/relationships/image" Target="../media/image83.png"/><Relationship Id="rId7" Type="http://schemas.openxmlformats.org/officeDocument/2006/relationships/image" Target="../media/image63.png"/><Relationship Id="rId12" Type="http://schemas.openxmlformats.org/officeDocument/2006/relationships/image" Target="../media/image71.png"/><Relationship Id="rId17" Type="http://schemas.openxmlformats.org/officeDocument/2006/relationships/image" Target="../media/image67.png"/><Relationship Id="rId25" Type="http://schemas.openxmlformats.org/officeDocument/2006/relationships/image" Target="../media/image82.svg"/><Relationship Id="rId2" Type="http://schemas.openxmlformats.org/officeDocument/2006/relationships/image" Target="../media/image58.png"/><Relationship Id="rId16" Type="http://schemas.openxmlformats.org/officeDocument/2006/relationships/image" Target="../media/image78.png"/><Relationship Id="rId20" Type="http://schemas.openxmlformats.org/officeDocument/2006/relationships/image" Target="../media/image88.sv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70.png"/><Relationship Id="rId24" Type="http://schemas.openxmlformats.org/officeDocument/2006/relationships/image" Target="../media/image81.png"/><Relationship Id="rId5" Type="http://schemas.openxmlformats.org/officeDocument/2006/relationships/image" Target="../media/image61.png"/><Relationship Id="rId15" Type="http://schemas.openxmlformats.org/officeDocument/2006/relationships/image" Target="../media/image77.svg"/><Relationship Id="rId23" Type="http://schemas.openxmlformats.org/officeDocument/2006/relationships/image" Target="../media/image90.png"/><Relationship Id="rId28" Type="http://schemas.openxmlformats.org/officeDocument/2006/relationships/image" Target="../media/image93.svg"/><Relationship Id="rId10" Type="http://schemas.openxmlformats.org/officeDocument/2006/relationships/image" Target="../media/image66.svg"/><Relationship Id="rId19" Type="http://schemas.openxmlformats.org/officeDocument/2006/relationships/image" Target="../media/image87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6.png"/><Relationship Id="rId22" Type="http://schemas.openxmlformats.org/officeDocument/2006/relationships/image" Target="../media/image89.png"/><Relationship Id="rId27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1.png"/><Relationship Id="rId18" Type="http://schemas.openxmlformats.org/officeDocument/2006/relationships/image" Target="../media/image67.png"/><Relationship Id="rId26" Type="http://schemas.openxmlformats.org/officeDocument/2006/relationships/image" Target="../media/image82.svg"/><Relationship Id="rId3" Type="http://schemas.openxmlformats.org/officeDocument/2006/relationships/image" Target="../media/image58.png"/><Relationship Id="rId21" Type="http://schemas.openxmlformats.org/officeDocument/2006/relationships/image" Target="../media/image88.svg"/><Relationship Id="rId7" Type="http://schemas.openxmlformats.org/officeDocument/2006/relationships/image" Target="../media/image62.svg"/><Relationship Id="rId12" Type="http://schemas.openxmlformats.org/officeDocument/2006/relationships/image" Target="../media/image70.png"/><Relationship Id="rId17" Type="http://schemas.openxmlformats.org/officeDocument/2006/relationships/image" Target="../media/image78.png"/><Relationship Id="rId25" Type="http://schemas.openxmlformats.org/officeDocument/2006/relationships/image" Target="../media/image81.png"/><Relationship Id="rId2" Type="http://schemas.openxmlformats.org/officeDocument/2006/relationships/image" Target="../media/image79.png"/><Relationship Id="rId16" Type="http://schemas.openxmlformats.org/officeDocument/2006/relationships/image" Target="../media/image77.svg"/><Relationship Id="rId20" Type="http://schemas.openxmlformats.org/officeDocument/2006/relationships/image" Target="../media/image87.png"/><Relationship Id="rId29" Type="http://schemas.openxmlformats.org/officeDocument/2006/relationships/image" Target="../media/image9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90.png"/><Relationship Id="rId5" Type="http://schemas.openxmlformats.org/officeDocument/2006/relationships/image" Target="../media/image60.png"/><Relationship Id="rId15" Type="http://schemas.openxmlformats.org/officeDocument/2006/relationships/image" Target="../media/image76.png"/><Relationship Id="rId23" Type="http://schemas.openxmlformats.org/officeDocument/2006/relationships/image" Target="../media/image89.png"/><Relationship Id="rId28" Type="http://schemas.openxmlformats.org/officeDocument/2006/relationships/image" Target="../media/image92.png"/><Relationship Id="rId10" Type="http://schemas.openxmlformats.org/officeDocument/2006/relationships/image" Target="../media/image65.png"/><Relationship Id="rId19" Type="http://schemas.openxmlformats.org/officeDocument/2006/relationships/image" Target="../media/image68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83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77.svg"/><Relationship Id="rId18" Type="http://schemas.openxmlformats.org/officeDocument/2006/relationships/image" Target="../media/image88.svg"/><Relationship Id="rId3" Type="http://schemas.openxmlformats.org/officeDocument/2006/relationships/image" Target="../media/image59.png"/><Relationship Id="rId21" Type="http://schemas.openxmlformats.org/officeDocument/2006/relationships/image" Target="../media/image92.png"/><Relationship Id="rId7" Type="http://schemas.openxmlformats.org/officeDocument/2006/relationships/image" Target="../media/image63.png"/><Relationship Id="rId12" Type="http://schemas.openxmlformats.org/officeDocument/2006/relationships/image" Target="../media/image76.png"/><Relationship Id="rId17" Type="http://schemas.openxmlformats.org/officeDocument/2006/relationships/image" Target="../media/image87.png"/><Relationship Id="rId25" Type="http://schemas.openxmlformats.org/officeDocument/2006/relationships/image" Target="../media/image83.png"/><Relationship Id="rId2" Type="http://schemas.openxmlformats.org/officeDocument/2006/relationships/image" Target="../media/image58.png"/><Relationship Id="rId16" Type="http://schemas.openxmlformats.org/officeDocument/2006/relationships/image" Target="../media/image69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70.png"/><Relationship Id="rId24" Type="http://schemas.openxmlformats.org/officeDocument/2006/relationships/image" Target="../media/image71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23" Type="http://schemas.openxmlformats.org/officeDocument/2006/relationships/image" Target="../media/image94.png"/><Relationship Id="rId10" Type="http://schemas.openxmlformats.org/officeDocument/2006/relationships/image" Target="../media/image66.svg"/><Relationship Id="rId19" Type="http://schemas.openxmlformats.org/officeDocument/2006/relationships/image" Target="../media/image90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Relationship Id="rId22" Type="http://schemas.openxmlformats.org/officeDocument/2006/relationships/image" Target="../media/image9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0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22.svg"/><Relationship Id="rId3" Type="http://schemas.openxmlformats.org/officeDocument/2006/relationships/image" Target="../media/image30.png"/><Relationship Id="rId7" Type="http://schemas.openxmlformats.org/officeDocument/2006/relationships/image" Target="../media/image118.sv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0.svg"/><Relationship Id="rId5" Type="http://schemas.openxmlformats.org/officeDocument/2006/relationships/image" Target="../media/image116.sv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5.png"/><Relationship Id="rId9" Type="http://schemas.openxmlformats.org/officeDocument/2006/relationships/image" Target="../media/image64.svg"/><Relationship Id="rId1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26.png"/><Relationship Id="rId5" Type="http://schemas.openxmlformats.org/officeDocument/2006/relationships/image" Target="../media/image63.png"/><Relationship Id="rId10" Type="http://schemas.openxmlformats.org/officeDocument/2006/relationships/image" Target="../media/image125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25.png"/><Relationship Id="rId5" Type="http://schemas.openxmlformats.org/officeDocument/2006/relationships/image" Target="../media/image63.png"/><Relationship Id="rId10" Type="http://schemas.openxmlformats.org/officeDocument/2006/relationships/image" Target="../media/image127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13" Type="http://schemas.openxmlformats.org/officeDocument/2006/relationships/image" Target="../media/image13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33.png"/><Relationship Id="rId5" Type="http://schemas.openxmlformats.org/officeDocument/2006/relationships/image" Target="../media/image63.png"/><Relationship Id="rId10" Type="http://schemas.openxmlformats.org/officeDocument/2006/relationships/image" Target="../media/image34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Relationship Id="rId14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13" Type="http://schemas.openxmlformats.org/officeDocument/2006/relationships/image" Target="../media/image134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37.png"/><Relationship Id="rId5" Type="http://schemas.openxmlformats.org/officeDocument/2006/relationships/image" Target="../media/image63.png"/><Relationship Id="rId10" Type="http://schemas.openxmlformats.org/officeDocument/2006/relationships/image" Target="../media/image34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4.sv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13.png"/><Relationship Id="rId17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2.svg"/><Relationship Id="rId5" Type="http://schemas.openxmlformats.org/officeDocument/2006/relationships/image" Target="../media/image49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57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sv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19" Type="http://schemas.openxmlformats.org/officeDocument/2006/relationships/image" Target="../media/image75.sv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9921" y="5696846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37106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Magament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 </a:t>
            </a:r>
            <a:r>
              <a:rPr lang="ja-JP" altLang="en-US" sz="900" dirty="0">
                <a:solidFill>
                  <a:srgbClr val="4371C5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16398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</a:rPr>
              <a:t>顧客満足度分析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2794</TotalTime>
  <Words>1971</Words>
  <Application>Microsoft Office PowerPoint</Application>
  <PresentationFormat>Widescreen</PresentationFormat>
  <Paragraphs>1081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Helvetica Neue</vt:lpstr>
      <vt:lpstr>Meiryo UI</vt:lpstr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AI環境構築：PaaS</vt:lpstr>
      <vt:lpstr>PowerPoint Presentation</vt:lpstr>
      <vt:lpstr>PowerPoint Presentation</vt:lpstr>
      <vt:lpstr>AI環境構築：IaaS</vt:lpstr>
      <vt:lpstr>PowerPoint Presentation</vt:lpstr>
      <vt:lpstr>PowerPoint Presentation</vt:lpstr>
      <vt:lpstr>AI環境構築：推論モデル・Kubernetes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188</cp:revision>
  <dcterms:created xsi:type="dcterms:W3CDTF">2020-07-15T20:01:48Z</dcterms:created>
  <dcterms:modified xsi:type="dcterms:W3CDTF">2020-08-22T08:06:36Z</dcterms:modified>
</cp:coreProperties>
</file>